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wmf" ContentType="image/x-wmf"/>
  <Override PartName="/ppt/media/image6.png" ContentType="image/pn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C10DF757-5DD4-41F4-AB09-BFCBFCFA01B1}" type="slidenum">
              <a:t>&lt;#&gt;</a:t>
            </a:fld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C810347D-E9B3-4387-89DD-159BAF79FDFB}" type="slidenum">
              <a:t>&lt;#&gt;</a:t>
            </a:fld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49881710-5F43-4274-A388-4217EE3C1C9E}" type="slidenum">
              <a:t>&lt;#&gt;</a:t>
            </a:fld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33402C08-BAD9-412F-BB66-22CB24DDA598}" type="slidenum">
              <a:t>&lt;#&gt;</a:t>
            </a:fld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58870B98-CC5D-48CA-A071-BE0494E91EC5}" type="slidenum">
              <a:t>&lt;#&gt;</a:t>
            </a:fld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D0DCB051-FCC8-4141-8D0D-AECF1CC4E1A9}" type="slidenum">
              <a:t>&lt;#&gt;</a:t>
            </a:fld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5056DDC6-E377-465E-BC06-16280468A5B3}" type="slidenum">
              <a:t>&lt;#&gt;</a:t>
            </a:fld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31F38F0B-A109-41E9-822F-9A2965AB1C1F}" type="slidenum">
              <a:t>&lt;#&gt;</a:t>
            </a:fld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DB428E93-868E-48CF-8922-8BBFDFA7F6B5}" type="slidenum">
              <a:t>&lt;#&gt;</a:t>
            </a:fld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33E14610-46E0-4DD7-A889-9D0FDD12B9C7}" type="slidenum">
              <a:t>&lt;#&gt;</a:t>
            </a:fld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70A9343C-F5DE-4611-825C-BCDD873CACC5}" type="slidenum">
              <a:t>&lt;#&gt;</a:t>
            </a:fld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DC39E48D-ED4A-4776-83AC-80A5BAB52910}" type="slidenum">
              <a:t>&lt;#&gt;</a:t>
            </a:fld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7489E4F4-65E8-42DC-9908-EFE16C781259}" type="slidenum">
              <a:t>&lt;#&gt;</a:t>
            </a:fld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36031A67-34F0-4DF9-BAAD-94892CABA044}" type="slidenum">
              <a:t>&lt;#&gt;</a:t>
            </a:fld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53B3309-5DE7-452F-83E3-DB731906C01D}" type="slidenum">
              <a:t>&lt;#&gt;</a:t>
            </a:fld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FABFDCB-FB59-4839-AEF3-E367704F9D67}" type="slidenum">
              <a:t>&lt;#&gt;</a:t>
            </a:fld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2425ACF-3C83-4EC8-9F0F-A685A91DE16A}" type="slidenum">
              <a:t>&lt;#&gt;</a:t>
            </a:fld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6381D5DE-099A-43B2-8452-C9EE86CCB49B}" type="slidenum">
              <a:t>&lt;#&gt;</a:t>
            </a:fld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21FC0E03-4CDE-4B13-B9CC-787051389AD3}" type="slidenum">
              <a:t>&lt;#&gt;</a:t>
            </a:fld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B19DD33A-0061-4367-B628-E813C49C2932}" type="slidenum">
              <a:t>&lt;#&gt;</a:t>
            </a:fld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582CAF27-82CD-42CC-B729-F6CA871D4C84}" type="slidenum">
              <a:t>&lt;#&gt;</a:t>
            </a:fld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18A5DF39-4190-49DE-A06F-0D81D742D4CF}" type="slidenum">
              <a:t>&lt;#&gt;</a:t>
            </a:fld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1DE86358-AA8A-421A-8770-CDC9ADE7E264}" type="slidenum">
              <a:t>&lt;#&gt;</a:t>
            </a:fld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7E57E9AA-4C19-4F44-8CB1-9755FD19EF8B}" type="slidenum">
              <a:t>&lt;#&gt;</a:t>
            </a:fld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2520" cy="686052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794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7800" cy="322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40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7280" cy="322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6960" cy="35748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sldNum" idx="1"/>
          </p:nvPr>
        </p:nvSpPr>
        <p:spPr>
          <a:xfrm>
            <a:off x="6555960" y="6247440"/>
            <a:ext cx="2127960" cy="470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0E86A657-74E7-4CE2-9CEC-EA8047F898C8}" type="slidenum"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&lt;numéro&gt;</a:t>
            </a:fld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Connecteur droit 7"/>
          <p:cNvCxnSpPr/>
          <p:nvPr/>
        </p:nvCxnSpPr>
        <p:spPr>
          <a:xfrm flipV="1">
            <a:off x="0" y="0"/>
            <a:ext cx="2520" cy="686052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45" name="ZoneTexte 8"/>
          <p:cNvSpPr/>
          <p:nvPr/>
        </p:nvSpPr>
        <p:spPr>
          <a:xfrm>
            <a:off x="39240" y="346320"/>
            <a:ext cx="84794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9"/>
          <p:cNvSpPr/>
          <p:nvPr/>
        </p:nvSpPr>
        <p:spPr>
          <a:xfrm>
            <a:off x="7934400" y="0"/>
            <a:ext cx="1207800" cy="322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40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Rectangle 10"/>
          <p:cNvSpPr/>
          <p:nvPr/>
        </p:nvSpPr>
        <p:spPr>
          <a:xfrm>
            <a:off x="39240" y="0"/>
            <a:ext cx="7847280" cy="322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8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6960" cy="357480"/>
          </a:xfrm>
          <a:prstGeom prst="rect">
            <a:avLst/>
          </a:prstGeom>
          <a:ln w="0">
            <a:noFill/>
          </a:ln>
        </p:spPr>
      </p:pic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7" name="Connecteur droit 7"/>
          <p:cNvCxnSpPr/>
          <p:nvPr/>
        </p:nvCxnSpPr>
        <p:spPr>
          <a:xfrm flipV="1">
            <a:off x="0" y="0"/>
            <a:ext cx="2520" cy="686052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88" name="ZoneTexte 8"/>
          <p:cNvSpPr/>
          <p:nvPr/>
        </p:nvSpPr>
        <p:spPr>
          <a:xfrm>
            <a:off x="39240" y="346320"/>
            <a:ext cx="84794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Rectangle 9"/>
          <p:cNvSpPr/>
          <p:nvPr/>
        </p:nvSpPr>
        <p:spPr>
          <a:xfrm>
            <a:off x="7934400" y="0"/>
            <a:ext cx="1207800" cy="322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40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Rectangle 10"/>
          <p:cNvSpPr/>
          <p:nvPr/>
        </p:nvSpPr>
        <p:spPr>
          <a:xfrm>
            <a:off x="39240" y="0"/>
            <a:ext cx="7847280" cy="322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91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6960" cy="357480"/>
          </a:xfrm>
          <a:prstGeom prst="rect">
            <a:avLst/>
          </a:prstGeom>
          <a:ln w="0">
            <a:noFill/>
          </a:ln>
        </p:spPr>
      </p:pic>
      <p:sp>
        <p:nvSpPr>
          <p:cNvPr id="92" name="PlaceHolder 1"/>
          <p:cNvSpPr>
            <a:spLocks noGrp="1"/>
          </p:cNvSpPr>
          <p:nvPr>
            <p:ph type="sldNum" idx="2"/>
          </p:nvPr>
        </p:nvSpPr>
        <p:spPr>
          <a:xfrm>
            <a:off x="6555960" y="6247440"/>
            <a:ext cx="2127960" cy="470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50D8154F-50E3-477F-8006-460294EC891A}" type="slidenum"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&lt;numéro&gt;</a:t>
            </a:fld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Rectangle 1"/>
          <p:cNvSpPr/>
          <p:nvPr/>
        </p:nvSpPr>
        <p:spPr>
          <a:xfrm>
            <a:off x="0" y="312840"/>
            <a:ext cx="9141480" cy="66628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32" name="ZoneTexte 1"/>
          <p:cNvSpPr/>
          <p:nvPr/>
        </p:nvSpPr>
        <p:spPr>
          <a:xfrm>
            <a:off x="2063880" y="3009960"/>
            <a:ext cx="501408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Je m’entraine à résoudre des problèmes à une ou plusieurs étapes.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3" name="Image 1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2760" cy="12636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4360" cy="7570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Lisons le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"/>
          <p:cNvSpPr/>
          <p:nvPr/>
        </p:nvSpPr>
        <p:spPr>
          <a:xfrm flipH="1">
            <a:off x="0" y="342000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6" name=""/>
          <p:cNvSpPr/>
          <p:nvPr/>
        </p:nvSpPr>
        <p:spPr>
          <a:xfrm>
            <a:off x="483840" y="1027800"/>
            <a:ext cx="8164080" cy="196632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Le trajet pour les vacances fait 1 350 km ? Nous avons fait 725 kilomètres le premier jour. 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Quelle distance reste-t-il à parcourir ? 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</p:txBody>
      </p:sp>
      <p:sp>
        <p:nvSpPr>
          <p:cNvPr id="137" name=""/>
          <p:cNvSpPr/>
          <p:nvPr/>
        </p:nvSpPr>
        <p:spPr>
          <a:xfrm>
            <a:off x="8064360" y="360360"/>
            <a:ext cx="107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"/>
          <p:cNvSpPr/>
          <p:nvPr/>
        </p:nvSpPr>
        <p:spPr>
          <a:xfrm>
            <a:off x="7884360" y="3600360"/>
            <a:ext cx="125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"/>
          <p:cNvSpPr/>
          <p:nvPr/>
        </p:nvSpPr>
        <p:spPr>
          <a:xfrm>
            <a:off x="105840" y="4187880"/>
            <a:ext cx="8784000" cy="216180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Dans le portefeuille, il y a 1 pièce de 2 euros, 8 pièces de 20 centimes et 4 pièces de 50 centimes. 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Combien manque-t-il pour acheter un ticket de cinéma à 6,70€ ?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4360" cy="7570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1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3520" cy="969480"/>
          </a:xfrm>
          <a:prstGeom prst="rect">
            <a:avLst/>
          </a:prstGeom>
          <a:ln w="0">
            <a:noFill/>
          </a:ln>
        </p:spPr>
      </p:pic>
      <p:sp>
        <p:nvSpPr>
          <p:cNvPr id="142" name="Rectangle : coins arrondis 5"/>
          <p:cNvSpPr/>
          <p:nvPr/>
        </p:nvSpPr>
        <p:spPr>
          <a:xfrm>
            <a:off x="368280" y="137700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Rectangle : coins arrondis 6"/>
          <p:cNvSpPr/>
          <p:nvPr/>
        </p:nvSpPr>
        <p:spPr>
          <a:xfrm>
            <a:off x="368280" y="278100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Rectangle : coins arrondis 8"/>
          <p:cNvSpPr/>
          <p:nvPr/>
        </p:nvSpPr>
        <p:spPr>
          <a:xfrm>
            <a:off x="368280" y="418464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Rectangle : coins arrondis 10"/>
          <p:cNvSpPr/>
          <p:nvPr/>
        </p:nvSpPr>
        <p:spPr>
          <a:xfrm>
            <a:off x="368280" y="558864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ZoneTexte 11"/>
          <p:cNvSpPr/>
          <p:nvPr/>
        </p:nvSpPr>
        <p:spPr>
          <a:xfrm>
            <a:off x="3189960" y="876600"/>
            <a:ext cx="5926680" cy="1794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  <a:ea typeface="DejaVu Sans"/>
              </a:rPr>
              <a:t>CE2 : Je cherche la distance restante en km.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  <a:ea typeface="DejaVu Sans"/>
              </a:rPr>
              <a:t>CM1 : Étape 1 : Je cherche la somme totale dans le portefeuille en €.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7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6960" cy="969480"/>
          </a:xfrm>
          <a:prstGeom prst="rect">
            <a:avLst/>
          </a:prstGeom>
          <a:ln w="0">
            <a:noFill/>
          </a:ln>
        </p:spPr>
      </p:pic>
      <p:pic>
        <p:nvPicPr>
          <p:cNvPr id="148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0640" cy="1102680"/>
          </a:xfrm>
          <a:prstGeom prst="rect">
            <a:avLst/>
          </a:prstGeom>
          <a:ln w="0">
            <a:noFill/>
          </a:ln>
        </p:spPr>
      </p:pic>
      <p:pic>
        <p:nvPicPr>
          <p:cNvPr id="149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0800" cy="969480"/>
          </a:xfrm>
          <a:prstGeom prst="rect">
            <a:avLst/>
          </a:prstGeom>
          <a:ln w="0">
            <a:noFill/>
          </a:ln>
        </p:spPr>
      </p:pic>
      <p:sp>
        <p:nvSpPr>
          <p:cNvPr id="150" name="ZoneTexte 15"/>
          <p:cNvSpPr/>
          <p:nvPr/>
        </p:nvSpPr>
        <p:spPr>
          <a:xfrm>
            <a:off x="3344400" y="3017880"/>
            <a:ext cx="51847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320" cy="365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ZoneTexte 13"/>
          <p:cNvSpPr/>
          <p:nvPr/>
        </p:nvSpPr>
        <p:spPr>
          <a:xfrm>
            <a:off x="3508560" y="4213440"/>
            <a:ext cx="5184720" cy="574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3" name="ZoneTexte 16"/>
          <p:cNvSpPr/>
          <p:nvPr/>
        </p:nvSpPr>
        <p:spPr>
          <a:xfrm>
            <a:off x="3060000" y="5425560"/>
            <a:ext cx="6081840" cy="82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CE2 : Il reste … km à parcourir.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CM1 : Dans le portefeuille, il y a … €.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ZoneTexte 4"/>
          <p:cNvSpPr/>
          <p:nvPr/>
        </p:nvSpPr>
        <p:spPr>
          <a:xfrm>
            <a:off x="3394080" y="3923280"/>
            <a:ext cx="51847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calcule.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4360" cy="7570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Lisons le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"/>
          <p:cNvSpPr/>
          <p:nvPr/>
        </p:nvSpPr>
        <p:spPr>
          <a:xfrm>
            <a:off x="463320" y="1150920"/>
            <a:ext cx="8452440" cy="191736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Léa paie 45 € pour 5 tee shirts identiques. </a:t>
            </a: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Combien coute un tee shirt ? 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</p:txBody>
      </p:sp>
      <p:sp>
        <p:nvSpPr>
          <p:cNvPr id="157" name=""/>
          <p:cNvSpPr/>
          <p:nvPr/>
        </p:nvSpPr>
        <p:spPr>
          <a:xfrm flipH="1">
            <a:off x="0" y="342000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8" name=""/>
          <p:cNvSpPr/>
          <p:nvPr/>
        </p:nvSpPr>
        <p:spPr>
          <a:xfrm>
            <a:off x="8064360" y="360360"/>
            <a:ext cx="107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"/>
          <p:cNvSpPr/>
          <p:nvPr/>
        </p:nvSpPr>
        <p:spPr>
          <a:xfrm>
            <a:off x="7884360" y="3600360"/>
            <a:ext cx="125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"/>
          <p:cNvSpPr/>
          <p:nvPr/>
        </p:nvSpPr>
        <p:spPr>
          <a:xfrm>
            <a:off x="540360" y="3749400"/>
            <a:ext cx="7427520" cy="279684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Dans le portefeuille, il y a 1 pièce de 2 euros, 8 pièces de 20 centimes et 4 pièces de 50 centimes. 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Combien manque-t-il pour acheter un ticket de cinéma à 6,70€ ?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4360" cy="7570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2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3520" cy="969480"/>
          </a:xfrm>
          <a:prstGeom prst="rect">
            <a:avLst/>
          </a:prstGeom>
          <a:ln w="0">
            <a:noFill/>
          </a:ln>
        </p:spPr>
      </p:pic>
      <p:sp>
        <p:nvSpPr>
          <p:cNvPr id="163" name="Rectangle : coins arrondis 5"/>
          <p:cNvSpPr/>
          <p:nvPr/>
        </p:nvSpPr>
        <p:spPr>
          <a:xfrm>
            <a:off x="368280" y="137700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Rectangle : coins arrondis 6"/>
          <p:cNvSpPr/>
          <p:nvPr/>
        </p:nvSpPr>
        <p:spPr>
          <a:xfrm>
            <a:off x="368280" y="278100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Rectangle : coins arrondis 8"/>
          <p:cNvSpPr/>
          <p:nvPr/>
        </p:nvSpPr>
        <p:spPr>
          <a:xfrm>
            <a:off x="368280" y="418464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Rectangle : coins arrondis 10"/>
          <p:cNvSpPr/>
          <p:nvPr/>
        </p:nvSpPr>
        <p:spPr>
          <a:xfrm>
            <a:off x="368280" y="558864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ZoneTexte 11"/>
          <p:cNvSpPr/>
          <p:nvPr/>
        </p:nvSpPr>
        <p:spPr>
          <a:xfrm>
            <a:off x="3179520" y="1042560"/>
            <a:ext cx="5932080" cy="1368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  <a:ea typeface="DejaVu Sans"/>
              </a:rPr>
              <a:t>CE2 : Je cherche le prix d’un tee-shirt.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  <a:ea typeface="DejaVu Sans"/>
              </a:rPr>
              <a:t>CM1 : Étape 2 :</a:t>
            </a:r>
            <a:r>
              <a:rPr b="0" lang="fr-FR" sz="2800" spc="-1" strike="noStrike">
                <a:solidFill>
                  <a:srgbClr val="c00000"/>
                </a:solidFill>
                <a:latin typeface="Calibri"/>
                <a:ea typeface="DejaVu Sans"/>
              </a:rPr>
              <a:t> Je cherche la somme manquante en €.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8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6960" cy="969480"/>
          </a:xfrm>
          <a:prstGeom prst="rect">
            <a:avLst/>
          </a:prstGeom>
          <a:ln w="0">
            <a:noFill/>
          </a:ln>
        </p:spPr>
      </p:pic>
      <p:pic>
        <p:nvPicPr>
          <p:cNvPr id="169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0640" cy="1102680"/>
          </a:xfrm>
          <a:prstGeom prst="rect">
            <a:avLst/>
          </a:prstGeom>
          <a:ln w="0">
            <a:noFill/>
          </a:ln>
        </p:spPr>
      </p:pic>
      <p:pic>
        <p:nvPicPr>
          <p:cNvPr id="170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0800" cy="969480"/>
          </a:xfrm>
          <a:prstGeom prst="rect">
            <a:avLst/>
          </a:prstGeom>
          <a:ln w="0">
            <a:noFill/>
          </a:ln>
        </p:spPr>
      </p:pic>
      <p:sp>
        <p:nvSpPr>
          <p:cNvPr id="171" name="ZoneTexte 15"/>
          <p:cNvSpPr/>
          <p:nvPr/>
        </p:nvSpPr>
        <p:spPr>
          <a:xfrm>
            <a:off x="3435120" y="2549160"/>
            <a:ext cx="51847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320" cy="365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ZoneTexte 13"/>
          <p:cNvSpPr/>
          <p:nvPr/>
        </p:nvSpPr>
        <p:spPr>
          <a:xfrm>
            <a:off x="3508560" y="4213440"/>
            <a:ext cx="5184720" cy="574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74" name="ZoneTexte 16"/>
          <p:cNvSpPr/>
          <p:nvPr/>
        </p:nvSpPr>
        <p:spPr>
          <a:xfrm>
            <a:off x="3254400" y="5397120"/>
            <a:ext cx="5612760" cy="1308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8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Un tee shirt coûte … €.        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6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Il manque … € pour acheter le ticket de cinéma.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ZoneTexte 3"/>
          <p:cNvSpPr/>
          <p:nvPr/>
        </p:nvSpPr>
        <p:spPr>
          <a:xfrm>
            <a:off x="3394080" y="3923280"/>
            <a:ext cx="51847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calcule.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3" dur="indefinite" restart="never" nodeType="tmRoot">
          <p:childTnLst>
            <p:seq>
              <p:cTn id="24" dur="indefinite" nodeType="mainSeq">
                <p:childTnLst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4360" cy="7570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Lisons le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"/>
          <p:cNvSpPr/>
          <p:nvPr/>
        </p:nvSpPr>
        <p:spPr>
          <a:xfrm>
            <a:off x="317520" y="982440"/>
            <a:ext cx="8375760" cy="222264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Le serveur fait l’addition de tête car la caisse ne fonctionne plus : il y a 4 menus à 23 € et un menu enfant à 7,50 €. 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Quel est le montant de l’addition ?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 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</p:txBody>
      </p:sp>
      <p:sp>
        <p:nvSpPr>
          <p:cNvPr id="178" name=""/>
          <p:cNvSpPr/>
          <p:nvPr/>
        </p:nvSpPr>
        <p:spPr>
          <a:xfrm>
            <a:off x="8064360" y="360720"/>
            <a:ext cx="107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9" name=""/>
          <p:cNvSpPr/>
          <p:nvPr/>
        </p:nvSpPr>
        <p:spPr>
          <a:xfrm>
            <a:off x="7871040" y="3422880"/>
            <a:ext cx="125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"/>
          <p:cNvSpPr/>
          <p:nvPr/>
        </p:nvSpPr>
        <p:spPr>
          <a:xfrm>
            <a:off x="344160" y="4066920"/>
            <a:ext cx="7420680" cy="230256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0" i="1" lang="fr-FR" sz="3200" spc="-1" strike="noStrike">
                <a:solidFill>
                  <a:srgbClr val="0070c0"/>
                </a:solidFill>
                <a:latin typeface="Calibri"/>
                <a:ea typeface="Microsoft YaHei"/>
              </a:rPr>
              <a:t>Le train comporte 8 wagons proposant chacun 52 places. Au départ du train, il y a 361 passagers. 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Microsoft YaHei"/>
              </a:rPr>
              <a:t>Combien y a-t-il de places vides ?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</p:txBody>
      </p:sp>
      <p:sp>
        <p:nvSpPr>
          <p:cNvPr id="181" name=""/>
          <p:cNvSpPr/>
          <p:nvPr/>
        </p:nvSpPr>
        <p:spPr>
          <a:xfrm flipH="1">
            <a:off x="39960" y="337320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4360" cy="7570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3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3520" cy="969480"/>
          </a:xfrm>
          <a:prstGeom prst="rect">
            <a:avLst/>
          </a:prstGeom>
          <a:ln w="0">
            <a:noFill/>
          </a:ln>
        </p:spPr>
      </p:pic>
      <p:sp>
        <p:nvSpPr>
          <p:cNvPr id="184" name="Rectangle : coins arrondis 5"/>
          <p:cNvSpPr/>
          <p:nvPr/>
        </p:nvSpPr>
        <p:spPr>
          <a:xfrm>
            <a:off x="368280" y="137700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Rectangle : coins arrondis 6"/>
          <p:cNvSpPr/>
          <p:nvPr/>
        </p:nvSpPr>
        <p:spPr>
          <a:xfrm>
            <a:off x="368280" y="278100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Rectangle : coins arrondis 8"/>
          <p:cNvSpPr/>
          <p:nvPr/>
        </p:nvSpPr>
        <p:spPr>
          <a:xfrm>
            <a:off x="368280" y="418464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Rectangle : coins arrondis 10"/>
          <p:cNvSpPr/>
          <p:nvPr/>
        </p:nvSpPr>
        <p:spPr>
          <a:xfrm>
            <a:off x="368280" y="558864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ZoneTexte 11"/>
          <p:cNvSpPr/>
          <p:nvPr/>
        </p:nvSpPr>
        <p:spPr>
          <a:xfrm>
            <a:off x="3161880" y="1146960"/>
            <a:ext cx="5926680" cy="1794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  <a:ea typeface="DejaVu Sans"/>
              </a:rPr>
              <a:t>CE2 : Étape 1 : Je cherche le coût total des 4 menus identiques.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  <a:ea typeface="DejaVu Sans"/>
              </a:rPr>
              <a:t>CM1 : Étape 1 : Je cherche le nombre total de places dans le train.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9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6960" cy="969480"/>
          </a:xfrm>
          <a:prstGeom prst="rect">
            <a:avLst/>
          </a:prstGeom>
          <a:ln w="0">
            <a:noFill/>
          </a:ln>
        </p:spPr>
      </p:pic>
      <p:pic>
        <p:nvPicPr>
          <p:cNvPr id="190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0640" cy="1102680"/>
          </a:xfrm>
          <a:prstGeom prst="rect">
            <a:avLst/>
          </a:prstGeom>
          <a:ln w="0">
            <a:noFill/>
          </a:ln>
        </p:spPr>
      </p:pic>
      <p:pic>
        <p:nvPicPr>
          <p:cNvPr id="191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0800" cy="969480"/>
          </a:xfrm>
          <a:prstGeom prst="rect">
            <a:avLst/>
          </a:prstGeom>
          <a:ln w="0">
            <a:noFill/>
          </a:ln>
        </p:spPr>
      </p:pic>
      <p:sp>
        <p:nvSpPr>
          <p:cNvPr id="192" name="ZoneTexte 15"/>
          <p:cNvSpPr/>
          <p:nvPr/>
        </p:nvSpPr>
        <p:spPr>
          <a:xfrm>
            <a:off x="3249720" y="3025440"/>
            <a:ext cx="51847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320" cy="365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ZoneTexte 16"/>
          <p:cNvSpPr/>
          <p:nvPr/>
        </p:nvSpPr>
        <p:spPr>
          <a:xfrm>
            <a:off x="3197520" y="5569200"/>
            <a:ext cx="5669640" cy="881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6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Les 4 menus coûtent … €.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6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Il y a … places dans le train.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ZoneTexte 2"/>
          <p:cNvSpPr/>
          <p:nvPr/>
        </p:nvSpPr>
        <p:spPr>
          <a:xfrm>
            <a:off x="3235320" y="3962880"/>
            <a:ext cx="51847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calcule.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5" dur="indefinite" restart="never" nodeType="tmRoot">
          <p:childTnLst>
            <p:seq>
              <p:cTn id="46" dur="indefinite" nodeType="mainSeq">
                <p:childTnLst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1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6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1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4360" cy="7570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97" name="Image 6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3520" cy="969480"/>
          </a:xfrm>
          <a:prstGeom prst="rect">
            <a:avLst/>
          </a:prstGeom>
          <a:ln w="0">
            <a:noFill/>
          </a:ln>
        </p:spPr>
      </p:pic>
      <p:sp>
        <p:nvSpPr>
          <p:cNvPr id="198" name="Rectangle : coins arrondis 7"/>
          <p:cNvSpPr/>
          <p:nvPr/>
        </p:nvSpPr>
        <p:spPr>
          <a:xfrm>
            <a:off x="368280" y="137700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Rectangle : coins arrondis 9"/>
          <p:cNvSpPr/>
          <p:nvPr/>
        </p:nvSpPr>
        <p:spPr>
          <a:xfrm>
            <a:off x="368280" y="278100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Rectangle : coins arrondis 11"/>
          <p:cNvSpPr/>
          <p:nvPr/>
        </p:nvSpPr>
        <p:spPr>
          <a:xfrm>
            <a:off x="368280" y="418464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" name="Rectangle : coins arrondis 12"/>
          <p:cNvSpPr/>
          <p:nvPr/>
        </p:nvSpPr>
        <p:spPr>
          <a:xfrm>
            <a:off x="368280" y="5588640"/>
            <a:ext cx="611280" cy="6112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ZoneTexte 6"/>
          <p:cNvSpPr/>
          <p:nvPr/>
        </p:nvSpPr>
        <p:spPr>
          <a:xfrm>
            <a:off x="3177000" y="995760"/>
            <a:ext cx="5926680" cy="1794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  <a:ea typeface="DejaVu Sans"/>
              </a:rPr>
              <a:t>CE2 : Étape 2 : Je cherche le montant total de l’addition.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  <a:ea typeface="DejaVu Sans"/>
              </a:rPr>
              <a:t>CM1 : Étape 2 : Je cherche le nombre de places vides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03" name="Image 8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6960" cy="969480"/>
          </a:xfrm>
          <a:prstGeom prst="rect">
            <a:avLst/>
          </a:prstGeom>
          <a:ln w="0">
            <a:noFill/>
          </a:ln>
        </p:spPr>
      </p:pic>
      <p:pic>
        <p:nvPicPr>
          <p:cNvPr id="204" name="Image 10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0640" cy="1102680"/>
          </a:xfrm>
          <a:prstGeom prst="rect">
            <a:avLst/>
          </a:prstGeom>
          <a:ln w="0">
            <a:noFill/>
          </a:ln>
        </p:spPr>
      </p:pic>
      <p:pic>
        <p:nvPicPr>
          <p:cNvPr id="205" name="Image 11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0800" cy="969480"/>
          </a:xfrm>
          <a:prstGeom prst="rect">
            <a:avLst/>
          </a:prstGeom>
          <a:ln w="0">
            <a:noFill/>
          </a:ln>
        </p:spPr>
      </p:pic>
      <p:sp>
        <p:nvSpPr>
          <p:cNvPr id="206" name="ZoneTexte 7"/>
          <p:cNvSpPr/>
          <p:nvPr/>
        </p:nvSpPr>
        <p:spPr>
          <a:xfrm>
            <a:off x="3249720" y="3025440"/>
            <a:ext cx="51847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320" cy="3654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" name="ZoneTexte 8"/>
          <p:cNvSpPr/>
          <p:nvPr/>
        </p:nvSpPr>
        <p:spPr>
          <a:xfrm>
            <a:off x="3197520" y="5569200"/>
            <a:ext cx="5813280" cy="882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6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Le montant de l’addition est … €.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6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Il y a … places vides.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9" name="ZoneTexte 9"/>
          <p:cNvSpPr/>
          <p:nvPr/>
        </p:nvSpPr>
        <p:spPr>
          <a:xfrm>
            <a:off x="3235320" y="3962880"/>
            <a:ext cx="51847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calcule.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2" dur="indefinite" restart="never" nodeType="tmRoot">
          <p:childTnLst>
            <p:seq>
              <p:cTn id="63" dur="indefinite" nodeType="mainSeq">
                <p:childTnLst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8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3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8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1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88</TotalTime>
  <Application>LibreOffice/7.4.3.2$Windows_X86_64 LibreOffice_project/1048a8393ae2eeec98dff31b5c133c5f1d08b890</Application>
  <AppVersion>15.0000</AppVersion>
  <Words>233</Words>
  <Paragraphs>51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2025-10-25T15:43:16Z</dcterms:modified>
  <cp:revision>98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7</vt:i4>
  </property>
</Properties>
</file>